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22C16"/>
    <a:srgbClr val="0C788E"/>
    <a:srgbClr val="025198"/>
    <a:srgbClr val="339966"/>
    <a:srgbClr val="009999"/>
    <a:srgbClr val="006600"/>
    <a:srgbClr val="0080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11" autoAdjust="0"/>
    <p:restoredTop sz="94652" autoAdjust="0"/>
  </p:normalViewPr>
  <p:slideViewPr>
    <p:cSldViewPr>
      <p:cViewPr>
        <p:scale>
          <a:sx n="70" d="100"/>
          <a:sy n="70" d="100"/>
        </p:scale>
        <p:origin x="-11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7E79D-5FF1-4675-AF1E-6071E3BE478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CF9CC-26E2-4FCC-834D-8B4E57258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9733-2241-45C2-B83D-0954419AE48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E524-0A30-4816-955B-EA0BE55EA3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F7001-1BC4-4EAD-B24A-E52B1BFACF9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B295B-CEF0-4396-A1F0-9ABFF81F31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2FA86-9F7F-491C-B2AC-506DD7A51C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B9E8F-86B5-4F56-BD0C-3ACDD2A13B9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1C494-43A2-4A8E-8F71-4EC0F36108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53DD6-50BB-4A16-A894-4E9E625535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086CA-1810-4372-8D28-AE6E76D880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57401-C965-4920-81C8-B4808B9DB6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3A93-F29B-407D-9A74-3D4E2ED64A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9CEA48-91D8-41DD-A121-7237C447841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75nsWAxaX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1331913" y="1196975"/>
            <a:ext cx="6408737" cy="647700"/>
          </a:xfrm>
        </p:spPr>
        <p:txBody>
          <a:bodyPr/>
          <a:lstStyle/>
          <a:p>
            <a:pPr eaLnBrk="1" hangingPunct="1"/>
            <a:r>
              <a:rPr lang="sr-Cyrl-RS" sz="5500" b="1" dirty="0" smtClean="0">
                <a:solidFill>
                  <a:schemeClr val="tx1"/>
                </a:solidFill>
              </a:rPr>
              <a:t>Време је за српски језик</a:t>
            </a:r>
            <a:endParaRPr lang="es-ES" sz="55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14290"/>
            <a:ext cx="85725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5. Пољски зец се креће (одговор написати у свесци):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А)  у скоковима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Б) брзо трчећи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В) лаганим кораком</a:t>
            </a: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6. Пољски зец се одмара:</a:t>
            </a:r>
          </a:p>
          <a:p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А) дању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Б) пре сутона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В) после ручка 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Г) у зору</a:t>
            </a:r>
          </a:p>
          <a:p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7. Пољски зец зиму проводи: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А) спава зимски сан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Б) на отвореном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В) у склоништима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57232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Сигурно сте сви тачно одговорили на питања, али хајде да проверимо све одговоре.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8286776" cy="7231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/>
              <a:t>Које су особине дивљег зеца?</a:t>
            </a:r>
          </a:p>
          <a:p>
            <a:pPr marL="342900" indent="-342900"/>
            <a:endParaRPr lang="sr-Cyrl-RS" dirty="0" smtClean="0"/>
          </a:p>
          <a:p>
            <a:pPr marL="342900" indent="-342900"/>
            <a:r>
              <a:rPr lang="sr-Cyrl-RS" dirty="0" smtClean="0"/>
              <a:t>А) лењ</a:t>
            </a:r>
          </a:p>
          <a:p>
            <a:pPr marL="342900" indent="-342900"/>
            <a:r>
              <a:rPr lang="sr-Cyrl-RS" dirty="0" smtClean="0">
                <a:solidFill>
                  <a:srgbClr val="C00000"/>
                </a:solidFill>
              </a:rPr>
              <a:t>Б) плашљив</a:t>
            </a:r>
          </a:p>
          <a:p>
            <a:pPr marL="342900" indent="-342900"/>
            <a:r>
              <a:rPr lang="sr-Cyrl-RS" dirty="0" smtClean="0"/>
              <a:t>В) храбар</a:t>
            </a:r>
          </a:p>
          <a:p>
            <a:pPr marL="342900" indent="-342900"/>
            <a:r>
              <a:rPr lang="sr-Cyrl-RS" dirty="0" smtClean="0"/>
              <a:t>Г)  лукав</a:t>
            </a:r>
          </a:p>
          <a:p>
            <a:pPr marL="342900" indent="-342900"/>
            <a:r>
              <a:rPr lang="sr-Cyrl-RS" dirty="0" smtClean="0">
                <a:solidFill>
                  <a:srgbClr val="C00000"/>
                </a:solidFill>
              </a:rPr>
              <a:t>Д) повучен</a:t>
            </a:r>
          </a:p>
          <a:p>
            <a:pPr marL="342900" indent="-342900"/>
            <a:endParaRPr lang="sr-Cyrl-RS" dirty="0"/>
          </a:p>
          <a:p>
            <a:pPr marL="342900" indent="-342900">
              <a:buAutoNum type="arabicPeriod" startAt="2"/>
            </a:pPr>
            <a:r>
              <a:rPr lang="sr-Cyrl-RS" dirty="0" smtClean="0"/>
              <a:t>Дивљи зец се храни?</a:t>
            </a:r>
          </a:p>
          <a:p>
            <a:pPr marL="342900" indent="-342900"/>
            <a:r>
              <a:rPr lang="sr-Cyrl-RS" dirty="0" smtClean="0">
                <a:solidFill>
                  <a:srgbClr val="C00000"/>
                </a:solidFill>
              </a:rPr>
              <a:t>А) биљном храном</a:t>
            </a:r>
          </a:p>
          <a:p>
            <a:pPr marL="342900" indent="-342900"/>
            <a:r>
              <a:rPr lang="sr-Cyrl-RS" dirty="0" smtClean="0"/>
              <a:t>Б) животињском храном</a:t>
            </a:r>
          </a:p>
          <a:p>
            <a:pPr marL="342900" indent="-342900"/>
            <a:endParaRPr lang="sr-Cyrl-RS" dirty="0"/>
          </a:p>
          <a:p>
            <a:pPr marL="342900" indent="-342900">
              <a:buAutoNum type="arabicPeriod" startAt="3"/>
            </a:pPr>
            <a:r>
              <a:rPr lang="sr-Cyrl-RS" dirty="0" smtClean="0"/>
              <a:t>Дивљи зец има:</a:t>
            </a:r>
          </a:p>
          <a:p>
            <a:pPr marL="342900" indent="-342900"/>
            <a:r>
              <a:rPr lang="sr-Cyrl-RS" dirty="0" smtClean="0">
                <a:solidFill>
                  <a:srgbClr val="C00000"/>
                </a:solidFill>
              </a:rPr>
              <a:t>А) дуже задње ноге</a:t>
            </a:r>
          </a:p>
          <a:p>
            <a:pPr marL="342900" indent="-342900"/>
            <a:r>
              <a:rPr lang="sr-Cyrl-RS" dirty="0" smtClean="0"/>
              <a:t>Б) дуже предње ноге</a:t>
            </a:r>
          </a:p>
          <a:p>
            <a:pPr marL="342900" indent="-342900"/>
            <a:r>
              <a:rPr lang="sr-Cyrl-RS" dirty="0" smtClean="0"/>
              <a:t>В) предње и задње ноге су исте дужине.</a:t>
            </a:r>
          </a:p>
          <a:p>
            <a:pPr marL="342900" indent="-342900"/>
            <a:r>
              <a:rPr lang="sr-Cyrl-RS" dirty="0" smtClean="0"/>
              <a:t>(одговор записати у свеску)</a:t>
            </a:r>
          </a:p>
          <a:p>
            <a:pPr marL="342900" indent="-342900"/>
            <a:endParaRPr lang="sr-Cyrl-RS" dirty="0"/>
          </a:p>
          <a:p>
            <a:pPr marL="342900" indent="-342900"/>
            <a:r>
              <a:rPr lang="sr-Cyrl-RS" dirty="0" smtClean="0"/>
              <a:t>4.Шта зецу помаже да открије непријатеља?</a:t>
            </a:r>
          </a:p>
          <a:p>
            <a:pPr marL="342900" indent="-342900"/>
            <a:r>
              <a:rPr lang="sr-Cyrl-RS" dirty="0" smtClean="0"/>
              <a:t>А) чуло вида и чуло слуха</a:t>
            </a:r>
          </a:p>
          <a:p>
            <a:pPr marL="342900" indent="-342900"/>
            <a:r>
              <a:rPr lang="sr-Cyrl-RS" dirty="0" smtClean="0"/>
              <a:t>Б) чуло мириса и чуло додира</a:t>
            </a:r>
          </a:p>
          <a:p>
            <a:pPr marL="342900" indent="-342900"/>
            <a:r>
              <a:rPr lang="sr-Cyrl-RS" dirty="0" smtClean="0">
                <a:solidFill>
                  <a:srgbClr val="C00000"/>
                </a:solidFill>
              </a:rPr>
              <a:t>В)  чуло слуха и чуло мириса</a:t>
            </a:r>
          </a:p>
          <a:p>
            <a:pPr marL="342900" indent="-342900"/>
            <a:r>
              <a:rPr lang="sr-Cyrl-RS" dirty="0" smtClean="0"/>
              <a:t>Г) чуло укуса и чуло мириса</a:t>
            </a:r>
          </a:p>
          <a:p>
            <a:pPr marL="342900" indent="-342900"/>
            <a:r>
              <a:rPr lang="sr-Cyrl-RS" dirty="0"/>
              <a:t> </a:t>
            </a:r>
            <a:endParaRPr lang="sr-Cyrl-RS" dirty="0" smtClean="0"/>
          </a:p>
          <a:p>
            <a:pPr marL="342900" indent="-342900"/>
            <a:endParaRPr lang="sr-Cyrl-R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14290"/>
            <a:ext cx="85725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5. Пољски зец се креће:</a:t>
            </a:r>
          </a:p>
          <a:p>
            <a:r>
              <a:rPr lang="sr-Cyrl-R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 у скоковима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Б) брзо трчећи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В) лаганим кораком</a:t>
            </a: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6. Пољски зец се одмара:</a:t>
            </a:r>
          </a:p>
          <a:p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дању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Б) пре сутона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В) после ручка 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Г) у зору</a:t>
            </a:r>
          </a:p>
          <a:p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7. Пољски зец зиму проводи: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А) спава зимски сан</a:t>
            </a:r>
          </a:p>
          <a:p>
            <a:r>
              <a:rPr lang="sr-Cyrl-R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на отвореном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В) у склоништима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00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Браво, надам се да ово није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било тешко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да сте сви сва питања успешно решили.</a:t>
            </a:r>
          </a:p>
          <a:p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 крај ако желите можете у свескама илустровати (нацртати) пољског зеца.</a:t>
            </a:r>
          </a:p>
          <a:p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томе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вам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може помоћи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видео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 датом линку.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348" y="3571876"/>
            <a:ext cx="800105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https://www.youtube.com/watch?v=O75nsWAxaXk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Довршите бројалицу.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ru-RU" dirty="0" smtClean="0"/>
              <a:t>Еци пеци пец</a:t>
            </a:r>
          </a:p>
          <a:p>
            <a:pPr algn="ctr" eaLnBrk="1" hangingPunct="1">
              <a:buNone/>
            </a:pPr>
            <a:r>
              <a:rPr lang="ru-RU" dirty="0" smtClean="0"/>
              <a:t>ти си мали ______,</a:t>
            </a:r>
          </a:p>
          <a:p>
            <a:pPr algn="ctr" eaLnBrk="1" hangingPunct="1">
              <a:buNone/>
            </a:pPr>
            <a:r>
              <a:rPr lang="ru-RU" dirty="0" smtClean="0"/>
              <a:t>а ја мала веверица</a:t>
            </a:r>
          </a:p>
          <a:p>
            <a:pPr algn="ctr" eaLnBrk="1" hangingPunct="1">
              <a:buNone/>
            </a:pPr>
            <a:r>
              <a:rPr lang="ru-RU" dirty="0" smtClean="0"/>
              <a:t>еци пеци пец!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5786" y="4643446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Реч која недостје је?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071678"/>
            <a:ext cx="8229600" cy="981075"/>
          </a:xfrm>
        </p:spPr>
        <p:txBody>
          <a:bodyPr/>
          <a:lstStyle/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Браво, тако је то је реч </a:t>
            </a:r>
            <a:r>
              <a:rPr lang="sr-Cyrl-RS" dirty="0" smtClean="0">
                <a:solidFill>
                  <a:srgbClr val="C00000"/>
                </a:solidFill>
              </a:rPr>
              <a:t>зец.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4" descr="C:\Users\Milica\AppData\Local\Microsoft\Windows\Temporary Internet Files\Content.IE5\B5FKHN91\156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68494" cy="6567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/>
          <a:lstStyle/>
          <a:p>
            <a:pPr algn="l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Данас ћемо читати причу о пољском зецу. Сазнаћете чиме се пољски зец храни, где живи, како изгледа.</a:t>
            </a:r>
            <a:br>
              <a:rPr lang="sr-Cyrl-R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71744"/>
            <a:ext cx="7586658" cy="3525831"/>
          </a:xfrm>
        </p:spPr>
        <p:txBody>
          <a:bodyPr/>
          <a:lstStyle/>
          <a:p>
            <a:r>
              <a:rPr lang="sr-Cyrl-RS" dirty="0" smtClean="0"/>
              <a:t>Пронађите у вашим читанкама текст ,,Обични(пољски зец)”.</a:t>
            </a:r>
          </a:p>
          <a:p>
            <a:r>
              <a:rPr lang="sr-Cyrl-RS" dirty="0" smtClean="0"/>
              <a:t>Текст је из књиге о животињама ,,Разноврстан свет животиња 1”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643702" cy="6543166"/>
          </a:xfrm>
        </p:spPr>
      </p:pic>
      <p:sp>
        <p:nvSpPr>
          <p:cNvPr id="5" name="TextBox 4"/>
          <p:cNvSpPr txBox="1"/>
          <p:nvPr/>
        </p:nvSpPr>
        <p:spPr>
          <a:xfrm rot="19956039">
            <a:off x="6871352" y="5130954"/>
            <a:ext cx="127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82.страна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Хајде сада да проверимо колико сте разумели текст.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Прво све запишите са следеће стране презентације.</a:t>
            </a:r>
            <a:endParaRPr lang="en-US" dirty="0" smtClean="0"/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Напиште питање у свесци, а затим тачан одговор.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Записати у свеску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1142984"/>
            <a:ext cx="7429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			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Школски рад 			29.5.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	      Обични(пољски )зец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 descr="https://www.mozaweb.com/sr/mbLite/47/57/00000045747/content/44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4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285992"/>
            <a:ext cx="7500958" cy="5955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52"/>
            <a:ext cx="82867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Које су особине дивљег зеца? У свесци напишите одговоре.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А) лењ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Б) плашљив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В) храбар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Г)  лукав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Д) повучен</a:t>
            </a:r>
          </a:p>
          <a:p>
            <a:pPr marL="342900" indent="-342900"/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Дивљи зец се храни?Тачан одговор записати у свесци.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А) биљном храном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Б) животињском храном</a:t>
            </a:r>
          </a:p>
          <a:p>
            <a:pPr marL="342900" indent="-342900"/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3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Дивљи зец има: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А) дуже задње ноге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Б) дуже предње ноге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В) предње и задње ноге су исте дужине.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(одговор записати у свеску)</a:t>
            </a:r>
          </a:p>
          <a:p>
            <a:pPr marL="342900" indent="-342900"/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4.Шта зецу помаже да открије непријатеља?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А) чуло вида и чуло слуха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Б) чуло мириса и чуло додира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В)  чуло слуха и чуло мириса</a:t>
            </a:r>
          </a:p>
          <a:p>
            <a:pPr marL="342900" indent="-34290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Г) чуло укуса и чуло мириса</a:t>
            </a:r>
          </a:p>
          <a:p>
            <a:pPr marL="342900" indent="-342900"/>
            <a:r>
              <a:rPr lang="sr-Cyrl-RS" dirty="0"/>
              <a:t> </a:t>
            </a:r>
            <a:endParaRPr lang="sr-Cyrl-RS" dirty="0" smtClean="0"/>
          </a:p>
          <a:p>
            <a:pPr marL="342900" indent="-342900"/>
            <a:endParaRPr lang="sr-Cyrl-R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</TotalTime>
  <Words>516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Diseño predeterminado</vt:lpstr>
      <vt:lpstr>Време је за српски језик</vt:lpstr>
      <vt:lpstr>Довршите бројалицу.</vt:lpstr>
      <vt:lpstr>Браво, тако је то је реч зец.</vt:lpstr>
      <vt:lpstr>Slide 4</vt:lpstr>
      <vt:lpstr>Данас ћемо читати причу о пољском зецу. Сазнаћете чиме се пољски зец храни, где живи, како изгледа. </vt:lpstr>
      <vt:lpstr>Slide 6</vt:lpstr>
      <vt:lpstr>Хајде сада да проверимо колико сте разумели текст.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Milica</cp:lastModifiedBy>
  <cp:revision>552</cp:revision>
  <dcterms:created xsi:type="dcterms:W3CDTF">2010-05-23T14:28:12Z</dcterms:created>
  <dcterms:modified xsi:type="dcterms:W3CDTF">2020-05-28T07:24:09Z</dcterms:modified>
</cp:coreProperties>
</file>